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798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E5793F5-9683-4DC4-8AEB-3F9B62EFEEA1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3B3E-DF74-4896-9F43-4270E1BBA0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93F5-9683-4DC4-8AEB-3F9B62EFEEA1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3B3E-DF74-4896-9F43-4270E1BBA0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93F5-9683-4DC4-8AEB-3F9B62EFEEA1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3B3E-DF74-4896-9F43-4270E1BBA0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93F5-9683-4DC4-8AEB-3F9B62EFEEA1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3B3E-DF74-4896-9F43-4270E1BBA03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93F5-9683-4DC4-8AEB-3F9B62EFEEA1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3B3E-DF74-4896-9F43-4270E1BBA03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93F5-9683-4DC4-8AEB-3F9B62EFEEA1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3B3E-DF74-4896-9F43-4270E1BBA03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93F5-9683-4DC4-8AEB-3F9B62EFEEA1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3B3E-DF74-4896-9F43-4270E1BBA0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93F5-9683-4DC4-8AEB-3F9B62EFEEA1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3B3E-DF74-4896-9F43-4270E1BBA03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93F5-9683-4DC4-8AEB-3F9B62EFEEA1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3B3E-DF74-4896-9F43-4270E1BBA0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93F5-9683-4DC4-8AEB-3F9B62EFEEA1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3B3E-DF74-4896-9F43-4270E1BBA03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93F5-9683-4DC4-8AEB-3F9B62EFEEA1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3B3E-DF74-4896-9F43-4270E1BBA0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E5793F5-9683-4DC4-8AEB-3F9B62EFEEA1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15C3B3E-DF74-4896-9F43-4270E1BBA0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2010 Holiday Party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Student Skit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and busted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Intra-skit continuity</a:t>
            </a:r>
          </a:p>
          <a:p>
            <a:r>
              <a:rPr lang="en-US" dirty="0" smtClean="0"/>
              <a:t>Making fun of faculty (exclusively)</a:t>
            </a:r>
          </a:p>
          <a:p>
            <a:r>
              <a:rPr lang="en-US" dirty="0" smtClean="0"/>
              <a:t>Live acting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Hotness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Making Friends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138</TotalTime>
  <Words>23</Words>
  <Application>Microsoft Office PowerPoint</Application>
  <PresentationFormat>On-screen Show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Couture</vt:lpstr>
      <vt:lpstr>2010 Holiday Party</vt:lpstr>
      <vt:lpstr>Old and busted</vt:lpstr>
      <vt:lpstr>New Hotness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2010 Holiday Party</dc:title>
  <dc:creator>ckanich</dc:creator>
  <cp:lastModifiedBy>Ross Tate</cp:lastModifiedBy>
  <cp:revision>3</cp:revision>
  <dcterms:created xsi:type="dcterms:W3CDTF">2010-12-03T20:06:33Z</dcterms:created>
  <dcterms:modified xsi:type="dcterms:W3CDTF">2010-12-03T22:30:02Z</dcterms:modified>
</cp:coreProperties>
</file>