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71" r:id="rId9"/>
    <p:sldId id="264" r:id="rId10"/>
    <p:sldId id="263" r:id="rId11"/>
    <p:sldId id="266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8134" autoAdjust="0"/>
  </p:normalViewPr>
  <p:slideViewPr>
    <p:cSldViewPr>
      <p:cViewPr>
        <p:scale>
          <a:sx n="67" d="100"/>
          <a:sy n="67" d="100"/>
        </p:scale>
        <p:origin x="-12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71AE5-0AB0-456F-9667-81824E234E07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D7698-EC04-4924-8DF5-3E5BCCED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special thanks to the misc statistics czar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134 messages 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224 messages in response to threads started by this poster,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place was at 130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 threads</a:t>
            </a:r>
            <a:r>
              <a:rPr lang="en-US" baseline="0" dirty="0" smtClean="0"/>
              <a:t> ended, </a:t>
            </a:r>
            <a:r>
              <a:rPr lang="en-US" baseline="0" dirty="0" err="1" smtClean="0"/>
              <a:t>gary</a:t>
            </a:r>
            <a:r>
              <a:rPr lang="en-US" baseline="0" dirty="0" smtClean="0"/>
              <a:t> at 22, </a:t>
            </a:r>
            <a:r>
              <a:rPr lang="en-US" baseline="0" dirty="0" err="1" smtClean="0"/>
              <a:t>alden</a:t>
            </a:r>
            <a:r>
              <a:rPr lang="en-US" baseline="0" dirty="0" smtClean="0"/>
              <a:t> at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92 </a:t>
            </a:r>
            <a:r>
              <a:rPr lang="en-US" dirty="0" err="1" smtClean="0"/>
              <a:t>msgs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stefan</a:t>
            </a:r>
            <a:r>
              <a:rPr lang="en-US" baseline="0" dirty="0" smtClean="0"/>
              <a:t>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with 74 </a:t>
            </a:r>
            <a:r>
              <a:rPr lang="en-US" baseline="0" dirty="0" err="1" smtClean="0"/>
              <a:t>msgs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92 </a:t>
            </a:r>
            <a:r>
              <a:rPr lang="en-US" dirty="0" err="1" smtClean="0"/>
              <a:t>msgs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stefan</a:t>
            </a:r>
            <a:r>
              <a:rPr lang="en-US" baseline="0" dirty="0" smtClean="0"/>
              <a:t>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with 74 </a:t>
            </a:r>
            <a:r>
              <a:rPr lang="en-US" baseline="0" dirty="0" err="1" smtClean="0"/>
              <a:t>msgs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107KB, 25% ahead of #2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gary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33</a:t>
            </a:r>
            <a:r>
              <a:rPr lang="en-US" baseline="0" dirty="0" smtClean="0"/>
              <a:t> no-reply threads started,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gary</a:t>
            </a:r>
            <a:r>
              <a:rPr lang="en-US" baseline="0" dirty="0" smtClean="0"/>
              <a:t> w/23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698-EC04-4924-8DF5-3E5BCCED1C0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BBFD22-5857-499A-8B33-8EC861D5F81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EE51A2-EC1A-4A7E-9C12-C3073A5CEA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First Annual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r>
              <a:rPr lang="en-US" sz="6000" b="1" dirty="0" smtClean="0">
                <a:latin typeface="Courier New" pitchFamily="49" charset="0"/>
                <a:cs typeface="Courier New" pitchFamily="49" charset="0"/>
              </a:rPr>
              <a:t>misc@cs.ucsd.edu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awards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trees felled in the forest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52155" y="1852612"/>
            <a:ext cx="3239691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username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vanity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Crankiest 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OF MISC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0351" y="1774825"/>
            <a:ext cx="434329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special thanks to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37259" y="1774825"/>
            <a:ext cx="346948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time wasted (individual)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1600" y="1752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time wasted (team)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06833" y="1774825"/>
            <a:ext cx="413033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time saved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7335" y="1774825"/>
            <a:ext cx="502932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time wasted (faculty)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60239" y="1828800"/>
            <a:ext cx="46235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/>
              <a:t>problems fixed (staff)</a:t>
            </a:r>
            <a:endParaRPr lang="en-US" dirty="0"/>
          </a:p>
        </p:txBody>
      </p:sp>
      <p:pic>
        <p:nvPicPr>
          <p:cNvPr id="1028" name="Picture 4" descr="http://www-cse.ucsd.edu/fileadmin/cse_content/other/people_images/Wargo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1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Most time wasted (faculty, verbosity division)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807" y="1524000"/>
            <a:ext cx="2868386" cy="73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1215</TotalTime>
  <Words>141</Words>
  <Application>Microsoft Office PowerPoint</Application>
  <PresentationFormat>On-screen Show (4:3)</PresentationFormat>
  <Paragraphs>29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First Annual  misc@cs.ucsd.edu  awards</vt:lpstr>
      <vt:lpstr>With special thanks to</vt:lpstr>
      <vt:lpstr>Most time wasted (individual)</vt:lpstr>
      <vt:lpstr>Most time wasted (team)</vt:lpstr>
      <vt:lpstr>PowerPoint Presentation</vt:lpstr>
      <vt:lpstr>Most time saved</vt:lpstr>
      <vt:lpstr>Most time wasted (faculty)</vt:lpstr>
      <vt:lpstr>Most problems fixed (staff)</vt:lpstr>
      <vt:lpstr>Most time wasted (faculty, verbosity division)</vt:lpstr>
      <vt:lpstr>Most trees felled in the forest</vt:lpstr>
      <vt:lpstr>Shortest username</vt:lpstr>
      <vt:lpstr>Most vanity URLs</vt:lpstr>
      <vt:lpstr>Crankiest pants</vt:lpstr>
      <vt:lpstr>KING OF MISC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misc@cs.ucsd.edu</dc:title>
  <dc:creator>ckanich</dc:creator>
  <cp:lastModifiedBy>Ross Tate</cp:lastModifiedBy>
  <cp:revision>8</cp:revision>
  <dcterms:created xsi:type="dcterms:W3CDTF">2010-12-03T03:54:11Z</dcterms:created>
  <dcterms:modified xsi:type="dcterms:W3CDTF">2010-12-04T00:13:19Z</dcterms:modified>
</cp:coreProperties>
</file>