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270" r:id="rId4"/>
    <p:sldId id="257" r:id="rId5"/>
    <p:sldId id="274" r:id="rId6"/>
    <p:sldId id="263" r:id="rId7"/>
    <p:sldId id="268" r:id="rId8"/>
    <p:sldId id="262" r:id="rId9"/>
    <p:sldId id="264" r:id="rId10"/>
    <p:sldId id="266" r:id="rId11"/>
    <p:sldId id="265" r:id="rId12"/>
    <p:sldId id="271" r:id="rId13"/>
    <p:sldId id="273" r:id="rId14"/>
    <p:sldId id="276" r:id="rId15"/>
    <p:sldId id="279" r:id="rId16"/>
    <p:sldId id="277" r:id="rId17"/>
    <p:sldId id="275" r:id="rId18"/>
    <p:sldId id="27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94660"/>
  </p:normalViewPr>
  <p:slideViewPr>
    <p:cSldViewPr>
      <p:cViewPr varScale="1">
        <p:scale>
          <a:sx n="63" d="100"/>
          <a:sy n="63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4C13A-7488-410D-A5F3-AF7D14CF89DD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FCC16-79C3-4732-8F0A-0910A7E7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8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9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05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77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74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82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96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1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0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3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2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FCC16-79C3-4732-8F0A-0910A7E725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0A91F-A631-4A5C-A0F6-15B40FCC3804}" type="datetimeFigureOut">
              <a:rPr lang="en-US" smtClean="0"/>
              <a:t>12/3/2010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942BA-BF5A-4C4B-A39C-2FDFA87694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41906"/>
            <a:ext cx="7772400" cy="10811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iondi" pitchFamily="2" charset="0"/>
              </a:rPr>
              <a:t>CSE News Network</a:t>
            </a:r>
            <a:br>
              <a:rPr lang="en-US" dirty="0" smtClean="0">
                <a:latin typeface="Biondi" pitchFamily="2" charset="0"/>
              </a:rPr>
            </a:br>
            <a:r>
              <a:rPr lang="en-US" dirty="0" smtClean="0"/>
              <a:t>Evening News with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dirty="0" err="1" smtClean="0"/>
              <a:t>Shacham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65825" b="8533"/>
          <a:stretch/>
        </p:blipFill>
        <p:spPr bwMode="auto">
          <a:xfrm>
            <a:off x="2666998" y="381000"/>
            <a:ext cx="4154207" cy="45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Y:\projects\cied\pics\above_all,_do_harm\IMG_2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Y:\projects\cied\pics\above_all,_do_harm\IMG_2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Redlight</a:t>
            </a:r>
            <a:r>
              <a:rPr lang="en-US" dirty="0" smtClean="0"/>
              <a:t>/</a:t>
            </a:r>
            <a:r>
              <a:rPr lang="en-US" dirty="0" err="1" smtClean="0"/>
              <a:t>Greenlight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4191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9275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752600"/>
            <a:ext cx="19907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sb.fsu.edu/~xray/Images/DellComp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0" y="4648200"/>
            <a:ext cx="222755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http://www.sb.fsu.edu/~xray/Images/DellComp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55355"/>
            <a:ext cx="2227550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830725" y="4419600"/>
            <a:ext cx="2465675" cy="2209800"/>
          </a:xfrm>
          <a:prstGeom prst="noSmoking">
            <a:avLst>
              <a:gd name="adj" fmla="val 968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1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illusionhill.com/blnk2/image/product/long-pants-styl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001000" cy="69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7086600" y="1143000"/>
            <a:ext cx="1828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Rear-Pocket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Control Unit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0" y="609600"/>
            <a:ext cx="1828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Zipper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Override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cxnSp>
        <p:nvCxnSpPr>
          <p:cNvPr id="8" name="Elbow Connector 7"/>
          <p:cNvCxnSpPr>
            <a:endCxn id="6" idx="1"/>
          </p:cNvCxnSpPr>
          <p:nvPr/>
        </p:nvCxnSpPr>
        <p:spPr>
          <a:xfrm flipV="1">
            <a:off x="4953000" y="1409700"/>
            <a:ext cx="2133600" cy="165974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flipV="1">
            <a:off x="1676400" y="1462927"/>
            <a:ext cx="7239000" cy="4404484"/>
          </a:xfrm>
          <a:prstGeom prst="bentConnector3">
            <a:avLst>
              <a:gd name="adj1" fmla="val 10136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848100" y="3069440"/>
            <a:ext cx="2209800" cy="63507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Flexsion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Driver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114800" y="220980"/>
            <a:ext cx="1676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Automatic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Wallet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Containment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rot="5400000">
            <a:off x="5534622" y="3477233"/>
            <a:ext cx="4094555" cy="685800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Communications Fabric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</p:txBody>
      </p:sp>
      <p:cxnSp>
        <p:nvCxnSpPr>
          <p:cNvPr id="18" name="Elbow Connector 17"/>
          <p:cNvCxnSpPr/>
          <p:nvPr/>
        </p:nvCxnSpPr>
        <p:spPr>
          <a:xfrm rot="16200000" flipV="1">
            <a:off x="2012988" y="1644613"/>
            <a:ext cx="2260525" cy="1409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0" y="5372111"/>
            <a:ext cx="1676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Foot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Interface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 rot="5400000" flipV="1">
            <a:off x="-850937" y="2741780"/>
            <a:ext cx="4094556" cy="655322"/>
          </a:xfrm>
          <a:prstGeom prst="ben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Communications Fabric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pPr algn="ctr"/>
            <a:endParaRPr lang="en-US" sz="800" dirty="0" smtClean="0">
              <a:solidFill>
                <a:schemeClr val="bg1"/>
              </a:solidFill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16200000" flipH="1">
            <a:off x="3494481" y="1763320"/>
            <a:ext cx="2193141" cy="41909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C:\Users\Administrator\AppData\Local\Microsoft\Windows\Temporary Internet Files\Content.IE5\JN7M61FC\MC90043262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282" y="1579617"/>
            <a:ext cx="1447800" cy="14478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312471" y="1746185"/>
            <a:ext cx="1490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Transmission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1" y="4012585"/>
            <a:ext cx="8001000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http</a:t>
            </a:r>
            <a:r>
              <a:rPr lang="en-US" b="1" dirty="0">
                <a:solidFill>
                  <a:schemeClr val="bg1"/>
                </a:solidFill>
              </a:rPr>
              <a:t>://isstevewearinghiscrankypants.info</a:t>
            </a:r>
            <a:r>
              <a:rPr lang="en-US" b="1" dirty="0" smtClean="0">
                <a:solidFill>
                  <a:schemeClr val="bg1"/>
                </a:solidFill>
              </a:rPr>
              <a:t>/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onlinemovieshut.com/wp-content/uploads/2010/08/tangled-movie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333375"/>
            <a:ext cx="4848225" cy="719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Photorealistic teeth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stemcellumbilicalcordblood.com/wp-content/uploads/2009/06/teeth-stem-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8009259" cy="461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Teeth</a:t>
            </a:r>
            <a:endParaRPr lang="en-US" dirty="0"/>
          </a:p>
        </p:txBody>
      </p:sp>
      <p:pic>
        <p:nvPicPr>
          <p:cNvPr id="9218" name="Picture 2" descr="http://www.aae.org/uploadedImages/Patients/Endodontic_Treatments/patientend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4038600" cy="420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2362200"/>
            <a:ext cx="30480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10000" y="3116580"/>
            <a:ext cx="1143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33700" y="3116580"/>
            <a:ext cx="8763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52825" y="3810000"/>
            <a:ext cx="3124200" cy="22524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371850" y="2743200"/>
            <a:ext cx="361950" cy="3733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371850" y="1697355"/>
            <a:ext cx="2266950" cy="10458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62200" y="3124200"/>
            <a:ext cx="5715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62200" y="3810000"/>
            <a:ext cx="119062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 descr="http://t3.gstatic.com/images?q=tbn:pegb9rybXJ5fGM:http://mychinaconnection.com/wp-content/uploads/2010/10/light-bulb.jp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162" y="1876425"/>
            <a:ext cx="1089837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Box 9218"/>
          <p:cNvSpPr txBox="1"/>
          <p:nvPr/>
        </p:nvSpPr>
        <p:spPr>
          <a:xfrm>
            <a:off x="1943830" y="1295400"/>
            <a:ext cx="197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Forward scattering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932622"/>
            <a:ext cx="2100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Pulp frequency shift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066800" y="2313622"/>
            <a:ext cx="1890712" cy="1496378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922984" y="1697355"/>
            <a:ext cx="448866" cy="1232535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677025" y="1076682"/>
            <a:ext cx="197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Specular reflection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3810000" y="1480066"/>
            <a:ext cx="3276600" cy="1449824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69121" y="6177773"/>
            <a:ext cx="19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Internal scattering 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943830" y="1697355"/>
            <a:ext cx="1134966" cy="1364456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84952" y="1261348"/>
            <a:ext cx="172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Dentin interface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refraction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55130" y="3829050"/>
            <a:ext cx="1330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Light source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8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48" y="-304800"/>
            <a:ext cx="6448425" cy="819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2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80010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89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41906"/>
            <a:ext cx="7772400" cy="10811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iondi" pitchFamily="2" charset="0"/>
              </a:rPr>
              <a:t>CSE News Network</a:t>
            </a:r>
            <a:br>
              <a:rPr lang="en-US" dirty="0" smtClean="0">
                <a:latin typeface="Biondi" pitchFamily="2" charset="0"/>
              </a:rPr>
            </a:br>
            <a:r>
              <a:rPr lang="en-US" dirty="0" smtClean="0"/>
              <a:t>Evening News with </a:t>
            </a:r>
            <a:r>
              <a:rPr lang="en-US" dirty="0" err="1" smtClean="0"/>
              <a:t>Hovav</a:t>
            </a:r>
            <a:r>
              <a:rPr lang="en-US" dirty="0" smtClean="0"/>
              <a:t> </a:t>
            </a:r>
            <a:r>
              <a:rPr lang="en-US" dirty="0" err="1" smtClean="0"/>
              <a:t>Shacham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r="65825" b="8533"/>
          <a:stretch/>
        </p:blipFill>
        <p:spPr bwMode="auto">
          <a:xfrm>
            <a:off x="2666998" y="381000"/>
            <a:ext cx="4154207" cy="451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52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391400" cy="2133600"/>
          </a:xfrm>
          <a:effectLst>
            <a:glow rad="622300">
              <a:schemeClr val="accent1">
                <a:alpha val="40000"/>
              </a:schemeClr>
            </a:glow>
            <a:softEdge rad="546100"/>
          </a:effectLst>
          <a:scene3d>
            <a:camera prst="orthographicFront"/>
            <a:lightRig rig="threePt" dir="t"/>
          </a:scene3d>
          <a:sp3d>
            <a:bevelT w="12700" h="88900"/>
            <a:bevelB w="19050" h="57150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 err="1" smtClean="0">
                <a:latin typeface="Courier" pitchFamily="49" charset="0"/>
              </a:rPr>
              <a:t>Logic</a:t>
            </a:r>
            <a:r>
              <a:rPr lang="en-US" sz="9600" dirty="0" err="1" smtClean="0"/>
              <a:t>Gate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90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12"/>
          <a:stretch>
            <a:fillRect/>
          </a:stretch>
        </p:blipFill>
        <p:spPr bwMode="auto">
          <a:xfrm>
            <a:off x="-381000" y="-228600"/>
            <a:ext cx="10006952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6" y="3352800"/>
            <a:ext cx="4560254" cy="304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280" y="-252026"/>
            <a:ext cx="10965600" cy="73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21546"/>
            <a:ext cx="4481317" cy="298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https://mail.google.com/a/eng.ucsd.edu/?ui=2&amp;ik=4fe09e2818&amp;view=att&amp;th=12cae7bd1c2f9c27&amp;attid=0.0&amp;disp=inline&amp;zw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61" name="Picture 17" descr="C:\Users\Stefan Savage\Desktop\IMG_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Y:\projects\cied\pics\above_all,_do_harm\IMG_2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181600" cy="690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Y:\projects\cied\pics\above_all,_do_harm\IMG_2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icir.org/christian/proj/ccied/teambuilding-1009/boys_pla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Y:\projects\cied\pics\above_all,_do_harm\IMG_2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rgbClr val="0070C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62</Words>
  <Application>Microsoft Office PowerPoint</Application>
  <PresentationFormat>On-screen Show (4:3)</PresentationFormat>
  <Paragraphs>45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CSE News Network Evening News with Hovav Shacham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Redlight/Greenlight</vt:lpstr>
      <vt:lpstr>PowerPoint Presentation</vt:lpstr>
      <vt:lpstr>PowerPoint Presentation</vt:lpstr>
      <vt:lpstr>Photorealistic teeth rendering</vt:lpstr>
      <vt:lpstr>Rendering Teeth</vt:lpstr>
      <vt:lpstr>PowerPoint Presentation</vt:lpstr>
      <vt:lpstr>PowerPoint Presentation</vt:lpstr>
      <vt:lpstr>CSE News Network Evening News with Hovav Shacham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voelker</dc:creator>
  <cp:lastModifiedBy>Stefan Savage</cp:lastModifiedBy>
  <cp:revision>12</cp:revision>
  <dcterms:created xsi:type="dcterms:W3CDTF">2010-12-03T20:03:49Z</dcterms:created>
  <dcterms:modified xsi:type="dcterms:W3CDTF">2010-12-03T23:51:08Z</dcterms:modified>
</cp:coreProperties>
</file>